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80" r:id="rId16"/>
    <p:sldId id="272" r:id="rId17"/>
    <p:sldId id="278" r:id="rId18"/>
    <p:sldId id="273" r:id="rId19"/>
    <p:sldId id="274" r:id="rId20"/>
    <p:sldId id="275" r:id="rId21"/>
    <p:sldId id="271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86333" autoAdjust="0"/>
  </p:normalViewPr>
  <p:slideViewPr>
    <p:cSldViewPr>
      <p:cViewPr varScale="1">
        <p:scale>
          <a:sx n="68" d="100"/>
          <a:sy n="68" d="100"/>
        </p:scale>
        <p:origin x="-9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2DE80-8784-4CF2-B9B2-7CC274B6D2FF}" type="datetimeFigureOut">
              <a:rPr lang="en-GB" smtClean="0"/>
              <a:pPr/>
              <a:t>08/02/2012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EAD09-88C5-4F8D-9871-67B3F7E8EC3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EAD09-88C5-4F8D-9871-67B3F7E8EC3B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EAD09-88C5-4F8D-9871-67B3F7E8EC3B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EAD09-88C5-4F8D-9871-67B3F7E8EC3B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Αξιολόγηση από το Εργαστήριο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Κων/νος Καμπούρης</a:t>
            </a:r>
          </a:p>
          <a:p>
            <a:r>
              <a:rPr lang="el-GR" dirty="0" smtClean="0"/>
              <a:t>Υπεύθυνος ΕΚΦΕ  Χαλανδρίου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l-GR" dirty="0" smtClean="0"/>
              <a:t>7</a:t>
            </a:r>
            <a:r>
              <a:rPr lang="el-GR" baseline="30000" dirty="0" smtClean="0"/>
              <a:t>η</a:t>
            </a:r>
            <a:r>
              <a:rPr lang="el-GR" dirty="0" smtClean="0"/>
              <a:t> ερώτηση</a:t>
            </a:r>
            <a:endParaRPr lang="en-GB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711675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l-GR" dirty="0" smtClean="0"/>
              <a:t>7β</a:t>
            </a:r>
            <a:endParaRPr lang="en-GB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3834" y="1066800"/>
            <a:ext cx="6016331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8</a:t>
            </a:r>
            <a:r>
              <a:rPr lang="el-GR" baseline="30000" dirty="0" smtClean="0"/>
              <a:t>η</a:t>
            </a:r>
            <a:r>
              <a:rPr lang="el-GR" dirty="0" smtClean="0"/>
              <a:t> ερώτηση</a:t>
            </a:r>
            <a:endParaRPr lang="en-GB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844688"/>
            <a:ext cx="6858000" cy="52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9</a:t>
            </a:r>
            <a:r>
              <a:rPr lang="el-GR" baseline="30000" dirty="0" smtClean="0"/>
              <a:t>η</a:t>
            </a:r>
            <a:r>
              <a:rPr lang="el-GR" dirty="0" smtClean="0"/>
              <a:t> ερώτηση</a:t>
            </a:r>
            <a:endParaRPr lang="en-GB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10</a:t>
            </a:r>
            <a:r>
              <a:rPr lang="el-GR" baseline="30000" dirty="0" smtClean="0"/>
              <a:t>η</a:t>
            </a:r>
            <a:r>
              <a:rPr lang="el-GR" dirty="0" smtClean="0"/>
              <a:t> ερώτηση</a:t>
            </a:r>
            <a:endParaRPr lang="en-GB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1"/>
            <a:ext cx="6629400" cy="468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 το Βιβλίο Γενικής Β Λυκείου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93892"/>
            <a:ext cx="5867400" cy="494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l-GR" dirty="0" smtClean="0"/>
              <a:t>11</a:t>
            </a:r>
            <a:r>
              <a:rPr lang="el-GR" baseline="30000" dirty="0" smtClean="0"/>
              <a:t>η</a:t>
            </a:r>
            <a:r>
              <a:rPr lang="el-GR" dirty="0" smtClean="0"/>
              <a:t> ερώτηση</a:t>
            </a:r>
            <a:endParaRPr lang="en-GB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8229600" cy="481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94040"/>
            <a:ext cx="8229600" cy="393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107" y="1600200"/>
            <a:ext cx="72117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9846" y="1600200"/>
            <a:ext cx="366430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ερώτηση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47800"/>
            <a:ext cx="6400800" cy="41910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1795463"/>
            <a:ext cx="87725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462" y="1600200"/>
            <a:ext cx="36190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Τυπολόγιο</a:t>
            </a:r>
            <a:endParaRPr lang="en-GB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0656" y="1600200"/>
            <a:ext cx="57826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Τυπολόγιο</a:t>
            </a:r>
            <a:endParaRPr lang="en-GB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19560"/>
            <a:ext cx="8229600" cy="308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2</a:t>
            </a:r>
            <a:r>
              <a:rPr lang="el-GR" baseline="30000" dirty="0" smtClean="0"/>
              <a:t>η</a:t>
            </a:r>
            <a:r>
              <a:rPr lang="el-GR" dirty="0" smtClean="0"/>
              <a:t> ερώτηση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67215"/>
            <a:ext cx="8229600" cy="31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3</a:t>
            </a:r>
            <a:r>
              <a:rPr lang="el-GR" baseline="30000" dirty="0" smtClean="0"/>
              <a:t>η</a:t>
            </a:r>
            <a:r>
              <a:rPr lang="el-GR" dirty="0" smtClean="0"/>
              <a:t> ερώτηση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9164" y="1600200"/>
            <a:ext cx="59856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4</a:t>
            </a:r>
            <a:r>
              <a:rPr lang="el-GR" baseline="30000" dirty="0" smtClean="0"/>
              <a:t>η</a:t>
            </a:r>
            <a:r>
              <a:rPr lang="el-GR" dirty="0" smtClean="0"/>
              <a:t> ερώτηση</a:t>
            </a:r>
            <a:endParaRPr lang="en-GB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820069"/>
            <a:ext cx="6096000" cy="432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5</a:t>
            </a:r>
            <a:r>
              <a:rPr lang="el-GR" baseline="30000" dirty="0" smtClean="0"/>
              <a:t>η</a:t>
            </a:r>
            <a:r>
              <a:rPr lang="el-GR" dirty="0" smtClean="0"/>
              <a:t> ερώτηση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591" y="1600200"/>
            <a:ext cx="53728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6</a:t>
            </a:r>
            <a:r>
              <a:rPr lang="el-GR" baseline="30000" dirty="0" smtClean="0"/>
              <a:t>η</a:t>
            </a:r>
            <a:r>
              <a:rPr lang="el-GR" dirty="0" smtClean="0"/>
              <a:t> ερώτηση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6629400" cy="452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6β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14401"/>
            <a:ext cx="719938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7</a:t>
            </a:r>
            <a:r>
              <a:rPr lang="el-GR" baseline="30000" dirty="0" smtClean="0"/>
              <a:t>η</a:t>
            </a:r>
            <a:r>
              <a:rPr lang="el-GR" dirty="0" smtClean="0"/>
              <a:t> ερώτηση</a:t>
            </a:r>
            <a:endParaRPr lang="en-GB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5426"/>
            <a:ext cx="6477000" cy="498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46</Words>
  <Application>Microsoft Office PowerPoint</Application>
  <PresentationFormat>On-screen Show (4:3)</PresentationFormat>
  <Paragraphs>23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Αξιολόγηση από το Εργαστήριο</vt:lpstr>
      <vt:lpstr>1η ερώτηση</vt:lpstr>
      <vt:lpstr>2η ερώτηση</vt:lpstr>
      <vt:lpstr>3η ερώτηση</vt:lpstr>
      <vt:lpstr>4η ερώτηση</vt:lpstr>
      <vt:lpstr>5η ερώτηση</vt:lpstr>
      <vt:lpstr>6η ερώτηση</vt:lpstr>
      <vt:lpstr>6β</vt:lpstr>
      <vt:lpstr>7η ερώτηση</vt:lpstr>
      <vt:lpstr>7η ερώτηση</vt:lpstr>
      <vt:lpstr>7β</vt:lpstr>
      <vt:lpstr>8η ερώτηση</vt:lpstr>
      <vt:lpstr>9η ερώτηση</vt:lpstr>
      <vt:lpstr>10η ερώτηση</vt:lpstr>
      <vt:lpstr>Από το Βιβλίο Γενικής Β Λυκείου</vt:lpstr>
      <vt:lpstr>11η ερώτηση</vt:lpstr>
      <vt:lpstr>Slide 17</vt:lpstr>
      <vt:lpstr>Slide 18</vt:lpstr>
      <vt:lpstr>Slide 19</vt:lpstr>
      <vt:lpstr>Slide 20</vt:lpstr>
      <vt:lpstr>Τυπολόγιο</vt:lpstr>
      <vt:lpstr>Τυπολόγιο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1η ερώτηση</dc:title>
  <dc:creator>kostas</dc:creator>
  <cp:lastModifiedBy>kostas</cp:lastModifiedBy>
  <cp:revision>19</cp:revision>
  <dcterms:created xsi:type="dcterms:W3CDTF">2006-08-16T00:00:00Z</dcterms:created>
  <dcterms:modified xsi:type="dcterms:W3CDTF">2012-02-08T21:48:44Z</dcterms:modified>
</cp:coreProperties>
</file>